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49" r:id="rId13"/>
    <p:sldId id="606" r:id="rId14"/>
    <p:sldId id="593" r:id="rId15"/>
    <p:sldId id="627" r:id="rId16"/>
    <p:sldId id="626" r:id="rId17"/>
    <p:sldId id="621" r:id="rId18"/>
    <p:sldId id="622" r:id="rId19"/>
    <p:sldId id="636" r:id="rId20"/>
    <p:sldId id="591" r:id="rId21"/>
    <p:sldId id="583" r:id="rId22"/>
    <p:sldId id="618" r:id="rId23"/>
    <p:sldId id="619" r:id="rId24"/>
    <p:sldId id="611" r:id="rId25"/>
    <p:sldId id="616" r:id="rId26"/>
    <p:sldId id="630" r:id="rId27"/>
    <p:sldId id="656" r:id="rId28"/>
    <p:sldId id="659" r:id="rId29"/>
    <p:sldId id="661" r:id="rId30"/>
    <p:sldId id="660" r:id="rId31"/>
    <p:sldId id="662" r:id="rId32"/>
    <p:sldId id="664" r:id="rId33"/>
    <p:sldId id="665" r:id="rId34"/>
    <p:sldId id="582" r:id="rId35"/>
    <p:sldId id="384" r:id="rId36"/>
    <p:sldId id="602" r:id="rId37"/>
    <p:sldId id="641" r:id="rId38"/>
    <p:sldId id="637" r:id="rId39"/>
    <p:sldId id="609" r:id="rId40"/>
    <p:sldId id="624" r:id="rId41"/>
    <p:sldId id="658" r:id="rId42"/>
    <p:sldId id="652" r:id="rId43"/>
    <p:sldId id="639" r:id="rId44"/>
    <p:sldId id="640" r:id="rId45"/>
    <p:sldId id="644" r:id="rId46"/>
    <p:sldId id="647" r:id="rId47"/>
    <p:sldId id="646" r:id="rId48"/>
    <p:sldId id="654" r:id="rId49"/>
    <p:sldId id="651" r:id="rId50"/>
    <p:sldId id="657" r:id="rId51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9493" autoAdjust="0"/>
  </p:normalViewPr>
  <p:slideViewPr>
    <p:cSldViewPr>
      <p:cViewPr varScale="1">
        <p:scale>
          <a:sx n="82" d="100"/>
          <a:sy n="82" d="100"/>
        </p:scale>
        <p:origin x="1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2019/5/15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2019/5/15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0506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5" Type="http://schemas.openxmlformats.org/officeDocument/2006/relationships/image" Target="../media/image39.tiff"/><Relationship Id="rId10" Type="http://schemas.openxmlformats.org/officeDocument/2006/relationships/image" Target="../media/image34.tiff"/><Relationship Id="rId4" Type="http://schemas.openxmlformats.org/officeDocument/2006/relationships/image" Target="../media/image25.png"/><Relationship Id="rId9" Type="http://schemas.openxmlformats.org/officeDocument/2006/relationships/image" Target="../media/image33.tiff"/><Relationship Id="rId14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Relationship Id="rId14" Type="http://schemas.openxmlformats.org/officeDocument/2006/relationships/image" Target="../media/image6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dwen.github.io/papers/WenCVPR16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f"/><Relationship Id="rId13" Type="http://schemas.openxmlformats.org/officeDocument/2006/relationships/image" Target="../media/image75.tiff"/><Relationship Id="rId18" Type="http://schemas.openxmlformats.org/officeDocument/2006/relationships/image" Target="../media/image80.tiff"/><Relationship Id="rId3" Type="http://schemas.openxmlformats.org/officeDocument/2006/relationships/image" Target="../media/image65.tiff"/><Relationship Id="rId7" Type="http://schemas.openxmlformats.org/officeDocument/2006/relationships/image" Target="../media/image69.tiff"/><Relationship Id="rId12" Type="http://schemas.openxmlformats.org/officeDocument/2006/relationships/image" Target="../media/image74.tiff"/><Relationship Id="rId17" Type="http://schemas.openxmlformats.org/officeDocument/2006/relationships/image" Target="../media/image79.tif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8.tiff"/><Relationship Id="rId20" Type="http://schemas.openxmlformats.org/officeDocument/2006/relationships/image" Target="../media/image8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tiff"/><Relationship Id="rId11" Type="http://schemas.openxmlformats.org/officeDocument/2006/relationships/image" Target="../media/image73.tiff"/><Relationship Id="rId5" Type="http://schemas.openxmlformats.org/officeDocument/2006/relationships/image" Target="../media/image67.tiff"/><Relationship Id="rId15" Type="http://schemas.openxmlformats.org/officeDocument/2006/relationships/image" Target="../media/image77.tiff"/><Relationship Id="rId10" Type="http://schemas.openxmlformats.org/officeDocument/2006/relationships/image" Target="../media/image72.tiff"/><Relationship Id="rId19" Type="http://schemas.openxmlformats.org/officeDocument/2006/relationships/image" Target="../media/image81.tiff"/><Relationship Id="rId4" Type="http://schemas.openxmlformats.org/officeDocument/2006/relationships/image" Target="../media/image66.tiff"/><Relationship Id="rId9" Type="http://schemas.openxmlformats.org/officeDocument/2006/relationships/image" Target="../media/image71.tiff"/><Relationship Id="rId14" Type="http://schemas.openxmlformats.org/officeDocument/2006/relationships/image" Target="../media/image76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iff"/><Relationship Id="rId13" Type="http://schemas.openxmlformats.org/officeDocument/2006/relationships/image" Target="../media/image93.tiff"/><Relationship Id="rId18" Type="http://schemas.openxmlformats.org/officeDocument/2006/relationships/image" Target="../media/image98.tiff"/><Relationship Id="rId3" Type="http://schemas.openxmlformats.org/officeDocument/2006/relationships/image" Target="../media/image83.tiff"/><Relationship Id="rId7" Type="http://schemas.openxmlformats.org/officeDocument/2006/relationships/image" Target="../media/image87.tiff"/><Relationship Id="rId12" Type="http://schemas.openxmlformats.org/officeDocument/2006/relationships/image" Target="../media/image92.tiff"/><Relationship Id="rId17" Type="http://schemas.openxmlformats.org/officeDocument/2006/relationships/image" Target="../media/image97.tif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6.tiff"/><Relationship Id="rId20" Type="http://schemas.openxmlformats.org/officeDocument/2006/relationships/image" Target="../media/image10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tiff"/><Relationship Id="rId11" Type="http://schemas.openxmlformats.org/officeDocument/2006/relationships/image" Target="../media/image91.tiff"/><Relationship Id="rId5" Type="http://schemas.openxmlformats.org/officeDocument/2006/relationships/image" Target="../media/image85.tiff"/><Relationship Id="rId15" Type="http://schemas.openxmlformats.org/officeDocument/2006/relationships/image" Target="../media/image95.tiff"/><Relationship Id="rId10" Type="http://schemas.openxmlformats.org/officeDocument/2006/relationships/image" Target="../media/image90.tiff"/><Relationship Id="rId19" Type="http://schemas.openxmlformats.org/officeDocument/2006/relationships/image" Target="../media/image99.tiff"/><Relationship Id="rId4" Type="http://schemas.openxmlformats.org/officeDocument/2006/relationships/image" Target="../media/image84.tiff"/><Relationship Id="rId9" Type="http://schemas.openxmlformats.org/officeDocument/2006/relationships/image" Target="../media/image89.tiff"/><Relationship Id="rId14" Type="http://schemas.openxmlformats.org/officeDocument/2006/relationships/image" Target="../media/image9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tiff"/><Relationship Id="rId4" Type="http://schemas.openxmlformats.org/officeDocument/2006/relationships/image" Target="../media/image101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tiff"/><Relationship Id="rId13" Type="http://schemas.openxmlformats.org/officeDocument/2006/relationships/image" Target="../media/image113.tiff"/><Relationship Id="rId18" Type="http://schemas.openxmlformats.org/officeDocument/2006/relationships/image" Target="../media/image118.tiff"/><Relationship Id="rId3" Type="http://schemas.openxmlformats.org/officeDocument/2006/relationships/image" Target="../media/image103.tiff"/><Relationship Id="rId21" Type="http://schemas.openxmlformats.org/officeDocument/2006/relationships/image" Target="../media/image121.tiff"/><Relationship Id="rId7" Type="http://schemas.openxmlformats.org/officeDocument/2006/relationships/image" Target="../media/image107.tiff"/><Relationship Id="rId12" Type="http://schemas.openxmlformats.org/officeDocument/2006/relationships/image" Target="../media/image112.tiff"/><Relationship Id="rId17" Type="http://schemas.openxmlformats.org/officeDocument/2006/relationships/image" Target="../media/image117.tif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16.tiff"/><Relationship Id="rId20" Type="http://schemas.openxmlformats.org/officeDocument/2006/relationships/image" Target="../media/image12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tiff"/><Relationship Id="rId11" Type="http://schemas.openxmlformats.org/officeDocument/2006/relationships/image" Target="../media/image111.tiff"/><Relationship Id="rId5" Type="http://schemas.openxmlformats.org/officeDocument/2006/relationships/image" Target="../media/image105.tiff"/><Relationship Id="rId15" Type="http://schemas.openxmlformats.org/officeDocument/2006/relationships/image" Target="../media/image115.tiff"/><Relationship Id="rId23" Type="http://schemas.openxmlformats.org/officeDocument/2006/relationships/image" Target="../media/image123.tiff"/><Relationship Id="rId10" Type="http://schemas.openxmlformats.org/officeDocument/2006/relationships/image" Target="../media/image110.tiff"/><Relationship Id="rId19" Type="http://schemas.openxmlformats.org/officeDocument/2006/relationships/image" Target="../media/image119.tiff"/><Relationship Id="rId4" Type="http://schemas.openxmlformats.org/officeDocument/2006/relationships/image" Target="../media/image104.tiff"/><Relationship Id="rId9" Type="http://schemas.openxmlformats.org/officeDocument/2006/relationships/image" Target="../media/image109.tiff"/><Relationship Id="rId14" Type="http://schemas.openxmlformats.org/officeDocument/2006/relationships/image" Target="../media/image114.tiff"/><Relationship Id="rId22" Type="http://schemas.openxmlformats.org/officeDocument/2006/relationships/image" Target="../media/image122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tiff"/><Relationship Id="rId13" Type="http://schemas.openxmlformats.org/officeDocument/2006/relationships/image" Target="../media/image134.tiff"/><Relationship Id="rId18" Type="http://schemas.openxmlformats.org/officeDocument/2006/relationships/image" Target="../media/image139.tiff"/><Relationship Id="rId3" Type="http://schemas.openxmlformats.org/officeDocument/2006/relationships/image" Target="../media/image124.tiff"/><Relationship Id="rId7" Type="http://schemas.openxmlformats.org/officeDocument/2006/relationships/image" Target="../media/image128.tiff"/><Relationship Id="rId12" Type="http://schemas.openxmlformats.org/officeDocument/2006/relationships/image" Target="../media/image133.tiff"/><Relationship Id="rId17" Type="http://schemas.openxmlformats.org/officeDocument/2006/relationships/image" Target="../media/image138.tif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37.tiff"/><Relationship Id="rId20" Type="http://schemas.openxmlformats.org/officeDocument/2006/relationships/image" Target="../media/image1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tiff"/><Relationship Id="rId11" Type="http://schemas.openxmlformats.org/officeDocument/2006/relationships/image" Target="../media/image132.tiff"/><Relationship Id="rId5" Type="http://schemas.openxmlformats.org/officeDocument/2006/relationships/image" Target="../media/image126.tiff"/><Relationship Id="rId15" Type="http://schemas.openxmlformats.org/officeDocument/2006/relationships/image" Target="../media/image136.tiff"/><Relationship Id="rId10" Type="http://schemas.openxmlformats.org/officeDocument/2006/relationships/image" Target="../media/image131.tiff"/><Relationship Id="rId19" Type="http://schemas.openxmlformats.org/officeDocument/2006/relationships/image" Target="../media/image140.tiff"/><Relationship Id="rId4" Type="http://schemas.openxmlformats.org/officeDocument/2006/relationships/image" Target="../media/image125.tiff"/><Relationship Id="rId9" Type="http://schemas.openxmlformats.org/officeDocument/2006/relationships/image" Target="../media/image130.tiff"/><Relationship Id="rId14" Type="http://schemas.openxmlformats.org/officeDocument/2006/relationships/image" Target="../media/image135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tiff"/><Relationship Id="rId13" Type="http://schemas.openxmlformats.org/officeDocument/2006/relationships/image" Target="../media/image150.tiff"/><Relationship Id="rId18" Type="http://schemas.openxmlformats.org/officeDocument/2006/relationships/image" Target="../media/image155.tiff"/><Relationship Id="rId3" Type="http://schemas.openxmlformats.org/officeDocument/2006/relationships/image" Target="../media/image124.tiff"/><Relationship Id="rId7" Type="http://schemas.openxmlformats.org/officeDocument/2006/relationships/image" Target="../media/image144.tiff"/><Relationship Id="rId12" Type="http://schemas.openxmlformats.org/officeDocument/2006/relationships/image" Target="../media/image149.tiff"/><Relationship Id="rId17" Type="http://schemas.openxmlformats.org/officeDocument/2006/relationships/image" Target="../media/image154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53.tiff"/><Relationship Id="rId20" Type="http://schemas.openxmlformats.org/officeDocument/2006/relationships/image" Target="../media/image1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tiff"/><Relationship Id="rId11" Type="http://schemas.openxmlformats.org/officeDocument/2006/relationships/image" Target="../media/image148.tiff"/><Relationship Id="rId5" Type="http://schemas.openxmlformats.org/officeDocument/2006/relationships/image" Target="../media/image143.tiff"/><Relationship Id="rId15" Type="http://schemas.openxmlformats.org/officeDocument/2006/relationships/image" Target="../media/image152.tiff"/><Relationship Id="rId10" Type="http://schemas.openxmlformats.org/officeDocument/2006/relationships/image" Target="../media/image147.tiff"/><Relationship Id="rId19" Type="http://schemas.openxmlformats.org/officeDocument/2006/relationships/image" Target="../media/image156.tiff"/><Relationship Id="rId4" Type="http://schemas.openxmlformats.org/officeDocument/2006/relationships/image" Target="../media/image142.tiff"/><Relationship Id="rId9" Type="http://schemas.openxmlformats.org/officeDocument/2006/relationships/image" Target="../media/image146.tiff"/><Relationship Id="rId14" Type="http://schemas.openxmlformats.org/officeDocument/2006/relationships/image" Target="../media/image151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tiff"/><Relationship Id="rId13" Type="http://schemas.openxmlformats.org/officeDocument/2006/relationships/image" Target="../media/image154.tiff"/><Relationship Id="rId18" Type="http://schemas.openxmlformats.org/officeDocument/2006/relationships/image" Target="../media/image161.tiff"/><Relationship Id="rId3" Type="http://schemas.openxmlformats.org/officeDocument/2006/relationships/image" Target="../media/image146.tiff"/><Relationship Id="rId7" Type="http://schemas.openxmlformats.org/officeDocument/2006/relationships/image" Target="../media/image151.tiff"/><Relationship Id="rId12" Type="http://schemas.openxmlformats.org/officeDocument/2006/relationships/image" Target="../media/image159.tiff"/><Relationship Id="rId17" Type="http://schemas.openxmlformats.org/officeDocument/2006/relationships/image" Target="../media/image160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56.tiff"/><Relationship Id="rId20" Type="http://schemas.openxmlformats.org/officeDocument/2006/relationships/image" Target="../media/image1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tiff"/><Relationship Id="rId11" Type="http://schemas.openxmlformats.org/officeDocument/2006/relationships/image" Target="../media/image158.tiff"/><Relationship Id="rId5" Type="http://schemas.openxmlformats.org/officeDocument/2006/relationships/image" Target="../media/image149.tiff"/><Relationship Id="rId15" Type="http://schemas.openxmlformats.org/officeDocument/2006/relationships/image" Target="../media/image155.tiff"/><Relationship Id="rId10" Type="http://schemas.openxmlformats.org/officeDocument/2006/relationships/image" Target="../media/image157.tiff"/><Relationship Id="rId19" Type="http://schemas.openxmlformats.org/officeDocument/2006/relationships/image" Target="../media/image162.tiff"/><Relationship Id="rId4" Type="http://schemas.openxmlformats.org/officeDocument/2006/relationships/image" Target="../media/image147.tiff"/><Relationship Id="rId9" Type="http://schemas.openxmlformats.org/officeDocument/2006/relationships/image" Target="../media/image153.tiff"/><Relationship Id="rId14" Type="http://schemas.openxmlformats.org/officeDocument/2006/relationships/image" Target="../media/image14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63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13" Type="http://schemas.openxmlformats.org/officeDocument/2006/relationships/image" Target="../media/image174.jpg"/><Relationship Id="rId3" Type="http://schemas.openxmlformats.org/officeDocument/2006/relationships/image" Target="../media/image164.jpg"/><Relationship Id="rId7" Type="http://schemas.openxmlformats.org/officeDocument/2006/relationships/image" Target="../media/image168.jpg"/><Relationship Id="rId12" Type="http://schemas.openxmlformats.org/officeDocument/2006/relationships/image" Target="../media/image173.jp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7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jpg"/><Relationship Id="rId11" Type="http://schemas.openxmlformats.org/officeDocument/2006/relationships/image" Target="../media/image172.jpg"/><Relationship Id="rId5" Type="http://schemas.openxmlformats.org/officeDocument/2006/relationships/image" Target="../media/image166.jpg"/><Relationship Id="rId15" Type="http://schemas.openxmlformats.org/officeDocument/2006/relationships/image" Target="../media/image176.jpg"/><Relationship Id="rId10" Type="http://schemas.openxmlformats.org/officeDocument/2006/relationships/image" Target="../media/image171.jpg"/><Relationship Id="rId4" Type="http://schemas.openxmlformats.org/officeDocument/2006/relationships/image" Target="../media/image165.jpg"/><Relationship Id="rId9" Type="http://schemas.openxmlformats.org/officeDocument/2006/relationships/image" Target="../media/image170.jpg"/><Relationship Id="rId14" Type="http://schemas.openxmlformats.org/officeDocument/2006/relationships/image" Target="../media/image17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330392" y="5156845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672355" y="5155635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2052504" y="5156846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770553" y="5156845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386852" y="5155634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6112516" y="5155634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471761" y="5593119"/>
            <a:ext cx="850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 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492517" y="5593119"/>
            <a:ext cx="116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mismatch 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18136"/>
            <a:ext cx="4176464" cy="41492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A4935E-8525-1F4B-AC14-A7D6EA0B053E}"/>
              </a:ext>
            </a:extLst>
          </p:cNvPr>
          <p:cNvSpPr/>
          <p:nvPr/>
        </p:nvSpPr>
        <p:spPr>
          <a:xfrm>
            <a:off x="1835696" y="1676987"/>
            <a:ext cx="20842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Face verification result</a:t>
            </a:r>
            <a:endParaRPr lang="en-US" altLang="zh-TW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AB371B2B-1AC3-C746-8C99-3C1656AA3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r="8376"/>
          <a:stretch/>
        </p:blipFill>
        <p:spPr>
          <a:xfrm>
            <a:off x="827584" y="1574700"/>
            <a:ext cx="7202076" cy="52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91196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82.33% (8702/10569)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82.90% (8762/10569)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83.92% (8869/10569)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83.98% (8876/10569)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80.66% (8525/10569)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81.52% (8616/10569)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82.94% (8766/10569)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83.82% (8859/10569)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(cleaning)Performance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26873"/>
              </p:ext>
            </p:extLst>
          </p:nvPr>
        </p:nvGraphicFramePr>
        <p:xfrm>
          <a:off x="323530" y="2060848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25601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766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84.27% (8901/10562)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85.08% (8987/10562)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749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86.22% (9107/10562)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86.61% (9184/10562)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82.65% (8730/10562)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2636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83.32% (8800/10562)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1369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84.95% (8972/10562)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2654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85.99% (9082/10562)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6090957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</a:t>
            </a:r>
          </a:p>
          <a:p>
            <a:pPr lvl="1"/>
            <a:r>
              <a:rPr lang="en-US" altLang="zh-TW" dirty="0"/>
              <a:t>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SOTA</a:t>
            </a:r>
            <a:r>
              <a:rPr lang="en-US" altLang="zh-TW" dirty="0"/>
              <a:t>: 88.1% Rank-1 (882/1002)</a:t>
            </a:r>
          </a:p>
          <a:p>
            <a:pPr lvl="1"/>
            <a:r>
              <a:rPr lang="en-US" altLang="zh-TW" dirty="0"/>
              <a:t>NoAlign: 86.62% Rank-1 (868/1002)</a:t>
            </a:r>
          </a:p>
          <a:p>
            <a:pPr lvl="1"/>
            <a:r>
              <a:rPr lang="en-US" altLang="zh-TW" dirty="0"/>
              <a:t>Align: 87.32% Rank-1 (875/1002)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2420888"/>
            <a:ext cx="749884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7042"/>
              </p:ext>
            </p:extLst>
          </p:nvPr>
        </p:nvGraphicFramePr>
        <p:xfrm>
          <a:off x="321566" y="1818231"/>
          <a:ext cx="7994847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2721127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face retrieval with three different subsets, 2004-2006, 2007-2009, 2010-2012</a:t>
            </a:r>
          </a:p>
          <a:p>
            <a:pPr lvl="1"/>
            <a:r>
              <a:rPr lang="en-US" altLang="zh-TW" dirty="0"/>
              <a:t>images taken in 2013 are used as query images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708920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r>
              <a:rPr lang="en-US" altLang="zh-TW" dirty="0"/>
              <a:t>Mean </a:t>
            </a:r>
            <a:r>
              <a:rPr lang="en-US" altLang="zh-TW"/>
              <a:t>Average Precision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5349600" y="14994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42B4FAF-26B0-704E-BE81-8F7700F642FB}"/>
              </a:ext>
            </a:extLst>
          </p:cNvPr>
          <p:cNvCxnSpPr>
            <a:cxnSpLocks/>
            <a:stCxn id="151" idx="2"/>
          </p:cNvCxnSpPr>
          <p:nvPr/>
        </p:nvCxnSpPr>
        <p:spPr>
          <a:xfrm rot="5400000">
            <a:off x="2920754" y="553047"/>
            <a:ext cx="116791" cy="3414056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4109" y="1253274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103650</TotalTime>
  <Words>3490</Words>
  <Application>Microsoft Macintosh PowerPoint</Application>
  <PresentationFormat>如螢幕大小 (4:3)</PresentationFormat>
  <Paragraphs>944</Paragraphs>
  <Slides>50</Slides>
  <Notes>46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9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4864</cp:revision>
  <dcterms:created xsi:type="dcterms:W3CDTF">2008-11-09T17:03:56Z</dcterms:created>
  <dcterms:modified xsi:type="dcterms:W3CDTF">2019-05-15T08:18:40Z</dcterms:modified>
</cp:coreProperties>
</file>